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663" autoAdjust="0"/>
  </p:normalViewPr>
  <p:slideViewPr>
    <p:cSldViewPr>
      <p:cViewPr varScale="1">
        <p:scale>
          <a:sx n="100" d="100"/>
          <a:sy n="100" d="100"/>
        </p:scale>
        <p:origin x="-11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09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54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666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80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376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9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9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7813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5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994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347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4C8D3-A7BE-4B80-8C2D-CB04280CCFCF}" type="datetimeFigureOut">
              <a:rPr lang="fr-FR" smtClean="0"/>
              <a:t>21/01/2017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3ECD-94DD-417F-842F-134C10D376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969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9.xml"/><Relationship Id="rId3" Type="http://schemas.openxmlformats.org/officeDocument/2006/relationships/slide" Target="slide5.xml"/><Relationship Id="rId7" Type="http://schemas.openxmlformats.org/officeDocument/2006/relationships/slide" Target="slide11.xml"/><Relationship Id="rId12" Type="http://schemas.openxmlformats.org/officeDocument/2006/relationships/slide" Target="slide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12.xml"/><Relationship Id="rId11" Type="http://schemas.openxmlformats.org/officeDocument/2006/relationships/slide" Target="slide15.xml"/><Relationship Id="rId5" Type="http://schemas.openxmlformats.org/officeDocument/2006/relationships/slide" Target="slide13.xml"/><Relationship Id="rId10" Type="http://schemas.openxmlformats.org/officeDocument/2006/relationships/slide" Target="slide3.xml"/><Relationship Id="rId4" Type="http://schemas.openxmlformats.org/officeDocument/2006/relationships/image" Target="../media/image2.png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6.xml"/><Relationship Id="rId7" Type="http://schemas.openxmlformats.org/officeDocument/2006/relationships/slide" Target="slide16.xml"/><Relationship Id="rId12" Type="http://schemas.openxmlformats.org/officeDocument/2006/relationships/slide" Target="slide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17.xml"/><Relationship Id="rId11" Type="http://schemas.openxmlformats.org/officeDocument/2006/relationships/slide" Target="slide2.xml"/><Relationship Id="rId5" Type="http://schemas.openxmlformats.org/officeDocument/2006/relationships/slide" Target="slide7.xml"/><Relationship Id="rId10" Type="http://schemas.openxmlformats.org/officeDocument/2006/relationships/slide" Target="slide13.xml"/><Relationship Id="rId4" Type="http://schemas.openxmlformats.org/officeDocument/2006/relationships/image" Target="../media/image2.pn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EXPOSÉ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LAPPY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B0F0"/>
                </a:solidFill>
              </a:rPr>
              <a:t>LES JEUX OLYMPIQUES</a:t>
            </a:r>
            <a:endParaRPr lang="fr-F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92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CANADA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974773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1976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1988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2010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9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CHINE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424425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2008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2022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90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AUSTRALIE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129804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1956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2000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3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RUSSIE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236184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1980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2014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7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JAPON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106389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1964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1972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2020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1998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4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COREE DU SUD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038849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1988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2018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3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SUEDE/NORVEGE/FINLANDE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958022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1912 (S)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1952 (N)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1952 (F)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1994</a:t>
                      </a:r>
                      <a:r>
                        <a:rPr lang="fr-FR" sz="3200" baseline="0" dirty="0" smtClean="0"/>
                        <a:t> (N)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971600" y="602128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 = SUEDE ; N = NORVEGE ; F = FINLANDE</a:t>
            </a:r>
            <a:endParaRPr lang="fr-FR" dirty="0"/>
          </a:p>
        </p:txBody>
      </p:sp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93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ALLEMAGNE/AUTRICHE/POLOGNE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657522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1936 (AL)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1936 (AL)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1972 (AL)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971600" y="602128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AL = Allemagne ; AU = Autriche ; P = Pologne</a:t>
            </a:r>
            <a:endParaRPr lang="fr-FR" dirty="0"/>
          </a:p>
        </p:txBody>
      </p:sp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fr-FR" dirty="0" smtClean="0"/>
              <a:t>Espagne/Italie/YOUGOSLAVIE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244092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1960</a:t>
                      </a:r>
                      <a:r>
                        <a:rPr lang="fr-FR" sz="3200" baseline="0" dirty="0" smtClean="0"/>
                        <a:t>  (I)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1956 (I)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1992 (E)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1984 (Y)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2006 (I)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971600" y="602128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 = Espagne ; I  = Italie ; Y = YOUGOSLAVIE  </a:t>
            </a:r>
            <a:endParaRPr lang="fr-FR" dirty="0"/>
          </a:p>
        </p:txBody>
      </p:sp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21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fr-FR" dirty="0" smtClean="0"/>
              <a:t>Belgique/PAYS-BAS/MEXIQUE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459507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1920 (B)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1928 (PB)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1968 (M)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971600" y="602128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 = Belgique ; PB = PAYS-BAS ; M = MEXIQUE</a:t>
            </a:r>
            <a:endParaRPr lang="fr-FR" dirty="0"/>
          </a:p>
        </p:txBody>
      </p:sp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8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CARTE</a:t>
            </a:r>
            <a:endParaRPr lang="fr-FR" dirty="0"/>
          </a:p>
        </p:txBody>
      </p:sp>
      <p:pic>
        <p:nvPicPr>
          <p:cNvPr id="1026" name="Picture 2" descr="C:\Users\Valentin\AppData\Local\Microsoft\Windows\Temporary Internet Files\Content.IE5\4A3EG3MN\Carte_du_monde_en_anglai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6" y="1412776"/>
            <a:ext cx="9144000" cy="478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800" y="4026396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74630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336966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75384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55062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664" y="2030830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063008" y="2206218"/>
            <a:ext cx="10081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hlinkClick r:id="rId10" action="ppaction://hlinksldjump"/>
              </a:rPr>
              <a:t>EUROPE</a:t>
            </a:r>
            <a:endParaRPr lang="fr-FR" dirty="0"/>
          </a:p>
        </p:txBody>
      </p:sp>
      <p:sp>
        <p:nvSpPr>
          <p:cNvPr id="17" name="Flèche courbée vers la gauche 16"/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80528" y="44624"/>
            <a:ext cx="932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La flèche ci-dessous permet de revenir à cette diapositive. Elle présente sur toute.</a:t>
            </a:r>
            <a:endParaRPr lang="fr-FR" dirty="0"/>
          </a:p>
        </p:txBody>
      </p:sp>
      <p:pic>
        <p:nvPicPr>
          <p:cNvPr id="20" name="Picture 3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068960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396" y="2637584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184" y="3278580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639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EUROPE</a:t>
            </a:r>
            <a:endParaRPr lang="fr-FR" dirty="0"/>
          </a:p>
        </p:txBody>
      </p:sp>
      <p:pic>
        <p:nvPicPr>
          <p:cNvPr id="1026" name="Picture 2" descr="C:\Users\Valentin\AppData\Local\Microsoft\Windows\Temporary Internet Files\Content.IE5\TRJ4UPMA\europe_pol_2004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96752"/>
            <a:ext cx="4322104" cy="555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869160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952" y="4077072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804" y="4509120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64" y="2852936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883" y="5373216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721249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687463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52936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lèche courbée vers la gauche 2">
            <a:hlinkClick r:id="rId11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3" name="Picture 3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332" y="4772115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5220072" y="5015934"/>
            <a:ext cx="20882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   YOUGOSLAVIE</a:t>
            </a:r>
            <a:endParaRPr lang="fr-FR" dirty="0"/>
          </a:p>
        </p:txBody>
      </p:sp>
      <p:pic>
        <p:nvPicPr>
          <p:cNvPr id="14" name="Picture 3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090120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332" y="2910176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552" y="2622541"/>
            <a:ext cx="220960" cy="2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00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GRECE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308070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1886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1906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2004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0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BRESIL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259227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2016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26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FRANCE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007104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1900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1924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1924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1968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1992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ROYAUME-UNI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564508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1908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1948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2012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08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ETATS-UNI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356781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1904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1932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1932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1960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1984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1980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1996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smtClean="0"/>
                        <a:t>2002</a:t>
                      </a:r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4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SUISSE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675738"/>
              </p:ext>
            </p:extLst>
          </p:nvPr>
        </p:nvGraphicFramePr>
        <p:xfrm>
          <a:off x="1187624" y="1412776"/>
          <a:ext cx="6144344" cy="433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172"/>
                <a:gridCol w="3072172"/>
              </a:tblGrid>
              <a:tr h="867251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D’ÉTÉ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JO D’HIVER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1928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1948</a:t>
                      </a:r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  <a:tr h="867251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lèche courbée vers la gauche 4">
            <a:hlinkClick r:id="rId2" action="ppaction://hlinksldjump"/>
          </p:cNvPr>
          <p:cNvSpPr/>
          <p:nvPr/>
        </p:nvSpPr>
        <p:spPr>
          <a:xfrm>
            <a:off x="7996522" y="476672"/>
            <a:ext cx="50405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43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2930</TotalTime>
  <Words>248</Words>
  <Application>Microsoft Office PowerPoint</Application>
  <PresentationFormat>Affichage à l'écran (4:3)</PresentationFormat>
  <Paragraphs>111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EXPOSÉ LAPPY</vt:lpstr>
      <vt:lpstr>CARTE</vt:lpstr>
      <vt:lpstr>EUROPE</vt:lpstr>
      <vt:lpstr>GRECE</vt:lpstr>
      <vt:lpstr>BRESIL</vt:lpstr>
      <vt:lpstr>FRANCE</vt:lpstr>
      <vt:lpstr>ROYAUME-UNI</vt:lpstr>
      <vt:lpstr>ETATS-UNI</vt:lpstr>
      <vt:lpstr>SUISSE</vt:lpstr>
      <vt:lpstr>CANADA</vt:lpstr>
      <vt:lpstr>CHINE</vt:lpstr>
      <vt:lpstr>AUSTRALIE</vt:lpstr>
      <vt:lpstr>RUSSIE</vt:lpstr>
      <vt:lpstr>JAPON</vt:lpstr>
      <vt:lpstr>COREE DU SUD</vt:lpstr>
      <vt:lpstr>SUEDE/NORVEGE/FINLANDE</vt:lpstr>
      <vt:lpstr>ALLEMAGNE/AUTRICHE/POLOGNE</vt:lpstr>
      <vt:lpstr>Espagne/Italie/YOUGOSLAVIE</vt:lpstr>
      <vt:lpstr>Belgique/PAYS-BAS/MEXIQUE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EXPOSÉ DE VALENTIN</dc:title>
  <dc:creator>Valentin</dc:creator>
  <cp:keywords>SPORT;GEOGRAPHIE</cp:keywords>
  <cp:lastModifiedBy>Valentin</cp:lastModifiedBy>
  <cp:revision>11</cp:revision>
  <dcterms:created xsi:type="dcterms:W3CDTF">2017-01-16T18:01:38Z</dcterms:created>
  <dcterms:modified xsi:type="dcterms:W3CDTF">2017-01-22T10:28:44Z</dcterms:modified>
</cp:coreProperties>
</file>